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548-6032-4097-9E22-6457DA9EA98C}" type="datetimeFigureOut">
              <a:rPr lang="en-GB" smtClean="0"/>
              <a:t>04/12/2014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A3F7-55AB-4494-A778-2B5C5EEA388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548-6032-4097-9E22-6457DA9EA98C}" type="datetimeFigureOut">
              <a:rPr lang="en-GB" smtClean="0"/>
              <a:t>04/12/2014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A3F7-55AB-4494-A778-2B5C5EEA388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548-6032-4097-9E22-6457DA9EA98C}" type="datetimeFigureOut">
              <a:rPr lang="en-GB" smtClean="0"/>
              <a:t>04/12/2014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A3F7-55AB-4494-A778-2B5C5EEA388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548-6032-4097-9E22-6457DA9EA98C}" type="datetimeFigureOut">
              <a:rPr lang="en-GB" smtClean="0"/>
              <a:t>04/12/2014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A3F7-55AB-4494-A778-2B5C5EEA388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548-6032-4097-9E22-6457DA9EA98C}" type="datetimeFigureOut">
              <a:rPr lang="en-GB" smtClean="0"/>
              <a:t>04/12/2014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A3F7-55AB-4494-A778-2B5C5EEA388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548-6032-4097-9E22-6457DA9EA98C}" type="datetimeFigureOut">
              <a:rPr lang="en-GB" smtClean="0"/>
              <a:t>04/12/2014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A3F7-55AB-4494-A778-2B5C5EEA388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548-6032-4097-9E22-6457DA9EA98C}" type="datetimeFigureOut">
              <a:rPr lang="en-GB" smtClean="0"/>
              <a:t>04/12/2014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A3F7-55AB-4494-A778-2B5C5EEA388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548-6032-4097-9E22-6457DA9EA98C}" type="datetimeFigureOut">
              <a:rPr lang="en-GB" smtClean="0"/>
              <a:t>04/12/2014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A3F7-55AB-4494-A778-2B5C5EEA388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548-6032-4097-9E22-6457DA9EA98C}" type="datetimeFigureOut">
              <a:rPr lang="en-GB" smtClean="0"/>
              <a:t>04/12/2014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A3F7-55AB-4494-A778-2B5C5EEA388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548-6032-4097-9E22-6457DA9EA98C}" type="datetimeFigureOut">
              <a:rPr lang="en-GB" smtClean="0"/>
              <a:t>04/12/2014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A3F7-55AB-4494-A778-2B5C5EEA388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EE548-6032-4097-9E22-6457DA9EA98C}" type="datetimeFigureOut">
              <a:rPr lang="en-GB" smtClean="0"/>
              <a:t>04/12/2014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0A3F7-55AB-4494-A778-2B5C5EEA388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EE548-6032-4097-9E22-6457DA9EA98C}" type="datetimeFigureOut">
              <a:rPr lang="en-GB" smtClean="0"/>
              <a:t>04/12/2014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0A3F7-55AB-4494-A778-2B5C5EEA3880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l_fi" descr="http://cache2.allpostersimages.com/p/LRG/17/1732/J1E3D00Z/posters/cinderel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97152"/>
            <a:ext cx="1296144" cy="180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l_fi" descr="http://year3french.wikispaces.com/file/view/jackbeanstalk.gif/189935046/jackbeanstalk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0"/>
            <a:ext cx="1115616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700" b="1" dirty="0" smtClean="0"/>
              <a:t>We all know traditional tales well, but what would happen if we changed the ending of a well known tale?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" name="il_fi" descr="http://images.wikia.com/disney/images/d/d2/599936-snow_white1_larg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4725144"/>
            <a:ext cx="1205584" cy="194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techyness.com/wordpress_new/wp-content/uploads/2009/03/sleepingbeauty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413077"/>
            <a:ext cx="2971285" cy="125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Kayl\Documents\TEACHING\little red riding hood MINE\7205744-a-happy-cartoon-girl-in-a-red-riding-hood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916832"/>
            <a:ext cx="1076325" cy="1600200"/>
          </a:xfrm>
          <a:prstGeom prst="rect">
            <a:avLst/>
          </a:prstGeom>
          <a:noFill/>
        </p:spPr>
      </p:pic>
      <p:pic>
        <p:nvPicPr>
          <p:cNvPr id="1027" name="Picture 3" descr="C:\Users\Kayl\Documents\TEACHING\cinderella MINE\cartoons_53[1]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7341" y="2204864"/>
            <a:ext cx="1446659" cy="1619912"/>
          </a:xfrm>
          <a:prstGeom prst="rect">
            <a:avLst/>
          </a:prstGeom>
          <a:noFill/>
        </p:spPr>
      </p:pic>
      <p:pic>
        <p:nvPicPr>
          <p:cNvPr id="1028" name="Picture 4" descr="C:\Users\Kayl\Documents\TEACHING\Jack &amp; the beanstalk MINE\chopr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188640"/>
            <a:ext cx="2232248" cy="792089"/>
          </a:xfrm>
          <a:prstGeom prst="rect">
            <a:avLst/>
          </a:prstGeom>
          <a:noFill/>
        </p:spPr>
      </p:pic>
      <p:pic>
        <p:nvPicPr>
          <p:cNvPr id="11" name="il_fi" descr="http://t2.gstatic.com/images?q=tbn:ANd9GcRp1MepTaik_LmyE8xNld5jKSTZ-xXMRUCtbMepDaJCAYHWKO2A&amp;t=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188640"/>
            <a:ext cx="1872208" cy="81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0"/>
            <a:ext cx="5652120" cy="1143000"/>
          </a:xfrm>
        </p:spPr>
        <p:txBody>
          <a:bodyPr/>
          <a:lstStyle/>
          <a:p>
            <a:r>
              <a:rPr lang="en-GB" dirty="0" smtClean="0"/>
              <a:t>Little red riding hood</a:t>
            </a:r>
            <a:endParaRPr lang="en-GB" dirty="0"/>
          </a:p>
        </p:txBody>
      </p:sp>
      <p:pic>
        <p:nvPicPr>
          <p:cNvPr id="2050" name="Picture 2" descr="C:\Users\Kayl\Documents\TEACHING\little red riding hood MINE\0002621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509120"/>
            <a:ext cx="2860211" cy="19686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836712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The story we all know:</a:t>
            </a:r>
          </a:p>
          <a:p>
            <a:endParaRPr lang="en-GB" sz="2000" b="1" u="sng" dirty="0" smtClean="0"/>
          </a:p>
          <a:p>
            <a:r>
              <a:rPr lang="en-GB" sz="2000" dirty="0" smtClean="0"/>
              <a:t>Red riding hood walks through the woods to go and visit her grandmother...</a:t>
            </a:r>
          </a:p>
          <a:p>
            <a:endParaRPr lang="en-GB" sz="2000" dirty="0" smtClean="0"/>
          </a:p>
          <a:p>
            <a:r>
              <a:rPr lang="en-GB" sz="2000" dirty="0" smtClean="0"/>
              <a:t>A big bad wolf gets to grandmas house first, locks her in the closet and dresses in her clothes...</a:t>
            </a:r>
          </a:p>
          <a:p>
            <a:endParaRPr lang="en-GB" sz="2000" dirty="0" smtClean="0"/>
          </a:p>
          <a:p>
            <a:r>
              <a:rPr lang="en-GB" sz="2000" dirty="0" smtClean="0"/>
              <a:t>When red riding hood arrives she knows something isn’t right with the ‘what big teeth you have...’ conversation...</a:t>
            </a:r>
          </a:p>
          <a:p>
            <a:endParaRPr lang="en-GB" sz="2000" dirty="0" smtClean="0"/>
          </a:p>
          <a:p>
            <a:r>
              <a:rPr lang="en-GB" sz="2000" dirty="0" smtClean="0"/>
              <a:t>A wood cutter shows up just in the nick of time to save red riding hood from being eaten up by the wolf...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-104958" y="4797152"/>
            <a:ext cx="604511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could we change and</a:t>
            </a:r>
          </a:p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how would it effect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outcome of the story?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7192" y="0"/>
            <a:ext cx="4186808" cy="764704"/>
          </a:xfrm>
        </p:spPr>
        <p:txBody>
          <a:bodyPr/>
          <a:lstStyle/>
          <a:p>
            <a:r>
              <a:rPr lang="en-GB" dirty="0" smtClean="0"/>
              <a:t>Snow white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5373216"/>
            <a:ext cx="798932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could we change and  how would it effect t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 outcome of the story?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il_fi" descr="http://images.wikia.com/disney/images/d/d2/599936-snow_white1_larg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157192"/>
            <a:ext cx="1205584" cy="15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260648"/>
            <a:ext cx="93245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/>
              <a:t>The story we all know:</a:t>
            </a:r>
          </a:p>
          <a:p>
            <a:endParaRPr lang="en-GB" b="1" u="sng" dirty="0" smtClean="0"/>
          </a:p>
          <a:p>
            <a:r>
              <a:rPr lang="en-GB" dirty="0" smtClean="0"/>
              <a:t>Snow Whites mother died when she was a baby ... Many years later her father re-married...</a:t>
            </a:r>
          </a:p>
          <a:p>
            <a:endParaRPr lang="en-GB" dirty="0"/>
          </a:p>
          <a:p>
            <a:r>
              <a:rPr lang="en-GB" dirty="0" smtClean="0"/>
              <a:t>Her step-mother had a magic mirror that would tell her she is the most beautiful girl in the land...</a:t>
            </a:r>
          </a:p>
          <a:p>
            <a:endParaRPr lang="en-GB" dirty="0"/>
          </a:p>
          <a:p>
            <a:r>
              <a:rPr lang="en-GB" dirty="0" smtClean="0"/>
              <a:t>One day the magic mirror said that Snow White was now the most beautiful girl in the land and this angered her step-mother who ordered her to be taken into the woods and killed...</a:t>
            </a:r>
          </a:p>
          <a:p>
            <a:endParaRPr lang="en-GB" dirty="0"/>
          </a:p>
          <a:p>
            <a:r>
              <a:rPr lang="en-GB" dirty="0" smtClean="0"/>
              <a:t>The man sent to kill Snow White set her free in the forest and Snow White soon stumbled upon a house that belonged to seven dwarfs who agreed to let snow white stay and soon became very fond of her...</a:t>
            </a:r>
          </a:p>
          <a:p>
            <a:endParaRPr lang="en-GB" dirty="0"/>
          </a:p>
          <a:p>
            <a:r>
              <a:rPr lang="en-GB" dirty="0" smtClean="0"/>
              <a:t>When Snow Whites step-mother realised she was still alive she dressed up in disguise and got her to eat a poison apple that put her to sleep – she could only be woken with true loves kiss...</a:t>
            </a:r>
          </a:p>
          <a:p>
            <a:endParaRPr lang="en-GB" dirty="0"/>
          </a:p>
          <a:p>
            <a:r>
              <a:rPr lang="en-GB" dirty="0" smtClean="0"/>
              <a:t>Finally the handsome prince found Snow White – kissed her and they lived happily ever after!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9280" y="0"/>
            <a:ext cx="3394720" cy="764704"/>
          </a:xfrm>
        </p:spPr>
        <p:txBody>
          <a:bodyPr/>
          <a:lstStyle/>
          <a:p>
            <a:r>
              <a:rPr lang="en-GB" dirty="0" smtClean="0"/>
              <a:t>Cinderella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5661248"/>
            <a:ext cx="798932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could we change and  how would it effect t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 outcome of the story?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il_fi" descr="http://cache2.allpostersimages.com/p/LRG/17/1732/J1E3D00Z/posters/cinderel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589240"/>
            <a:ext cx="1008112" cy="108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88640"/>
            <a:ext cx="9144000" cy="5776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The story we all know:</a:t>
            </a:r>
          </a:p>
          <a:p>
            <a:endParaRPr lang="en-GB" sz="2000" b="1" u="sng" dirty="0" smtClean="0"/>
          </a:p>
          <a:p>
            <a:r>
              <a:rPr lang="en-GB" sz="2000" dirty="0" smtClean="0"/>
              <a:t>Cinderella lived with her step –mother and two ugly step-sisters... They made Cinderella do all the cooking and cleaning and treated her very badly...</a:t>
            </a:r>
          </a:p>
          <a:p>
            <a:endParaRPr lang="en-GB" sz="2000" dirty="0"/>
          </a:p>
          <a:p>
            <a:r>
              <a:rPr lang="en-GB" sz="2000" dirty="0" smtClean="0"/>
              <a:t>One day the handsome prince invited every maiden in the land to a ball at the palace... Cinderella’s animal friends helped her to make a dress so she could go...</a:t>
            </a:r>
          </a:p>
          <a:p>
            <a:endParaRPr lang="en-GB" sz="2000" dirty="0"/>
          </a:p>
          <a:p>
            <a:r>
              <a:rPr lang="en-GB" sz="2000" dirty="0" smtClean="0"/>
              <a:t>Cinderella’s sisters and step – mother did not want her to go and ruined her dress...</a:t>
            </a:r>
          </a:p>
          <a:p>
            <a:endParaRPr lang="en-GB" sz="2000" dirty="0"/>
          </a:p>
          <a:p>
            <a:r>
              <a:rPr lang="en-GB" sz="2000" dirty="0" smtClean="0"/>
              <a:t>Suddenly Cinderella’s fairy god-mother showed up and helped her get to the ball, under the condition that she had to leave when the clock struck twelve...</a:t>
            </a:r>
          </a:p>
          <a:p>
            <a:endParaRPr lang="en-GB" sz="2000" dirty="0"/>
          </a:p>
          <a:p>
            <a:r>
              <a:rPr lang="en-GB" sz="2000" dirty="0" smtClean="0"/>
              <a:t>Cinderella danced with the prince and fell in love... As the clock struck twelve she left in a hurry and lost her glass slipper...</a:t>
            </a:r>
          </a:p>
          <a:p>
            <a:endParaRPr lang="en-GB" sz="2000" dirty="0"/>
          </a:p>
          <a:p>
            <a:r>
              <a:rPr lang="en-GB" sz="2000" dirty="0" smtClean="0"/>
              <a:t>The prince travelled the land in search of the owner of the glass slipper and eventually found Cinderella... They  got married and lived happily ever after!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Now think about other traditional tales like: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Sleeping Beauty </a:t>
            </a:r>
            <a:r>
              <a:rPr lang="en-GB" sz="4000" b="1" dirty="0" smtClean="0"/>
              <a:t>or</a:t>
            </a:r>
            <a:r>
              <a:rPr lang="en-GB" sz="4000" dirty="0" smtClean="0"/>
              <a:t> Jack and the beanstalk </a:t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900" b="1" dirty="0" smtClean="0"/>
              <a:t>Your task is to re-write the story again but making a change in the ending so the outcome of the</a:t>
            </a:r>
            <a:br>
              <a:rPr lang="en-GB" sz="4900" b="1" dirty="0" smtClean="0"/>
            </a:br>
            <a:r>
              <a:rPr lang="en-GB" sz="4900" b="1" dirty="0" smtClean="0"/>
              <a:t> tale is different!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507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 all know traditional tales well, but what would happen if we changed the ending of a well known tale? </vt:lpstr>
      <vt:lpstr>Little red riding hood</vt:lpstr>
      <vt:lpstr>Snow white</vt:lpstr>
      <vt:lpstr>Cinderella </vt:lpstr>
      <vt:lpstr>Now think about other traditional tales like:  Sleeping Beauty or Jack and the beanstalk    Your task is to re-write the story again but making a change in the ending so the outcome of the  tale is different!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all know traditional tales well, but what would happen if we changed the ending of a well known tale?</dc:title>
  <dc:creator>Kayl</dc:creator>
  <cp:lastModifiedBy>Aimee</cp:lastModifiedBy>
  <cp:revision>18</cp:revision>
  <dcterms:created xsi:type="dcterms:W3CDTF">2011-07-15T12:57:00Z</dcterms:created>
  <dcterms:modified xsi:type="dcterms:W3CDTF">2014-12-04T22:47:50Z</dcterms:modified>
</cp:coreProperties>
</file>